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018445" y="1031136"/>
            <a:ext cx="7439755" cy="158847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Plaats hier de titel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018445" y="4690413"/>
            <a:ext cx="6753955" cy="94838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800" b="1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Plaats hier de ondertitel of naam spreker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2495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ard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79550" y="23141"/>
            <a:ext cx="7907250" cy="1143000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Kop van de </a:t>
            </a:r>
            <a:r>
              <a:rPr lang="en-US" dirty="0" err="1" smtClean="0"/>
              <a:t>pagina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779550" y="1600200"/>
            <a:ext cx="7907250" cy="4525963"/>
          </a:xfrm>
          <a:prstGeom prst="rect">
            <a:avLst/>
          </a:prstGeo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endParaRPr lang="en-US" dirty="0" smtClean="0"/>
          </a:p>
          <a:p>
            <a:pPr lvl="1"/>
            <a:r>
              <a:rPr lang="en-US" dirty="0" err="1" smtClean="0"/>
              <a:t>Tweede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Derde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95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ssenpagin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2615265" y="2906714"/>
            <a:ext cx="5879447" cy="115495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>
                <a:solidFill>
                  <a:srgbClr val="FF66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Plaats hier de titel van de tussenpagina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99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5271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5864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754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9615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Macintosh PowerPoint</Application>
  <PresentationFormat>Diavoorstelling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PowerPoint-presentatie</vt:lpstr>
      <vt:lpstr>PowerPoint-presentatie</vt:lpstr>
      <vt:lpstr>PowerPoint-presentatie</vt:lpstr>
    </vt:vector>
  </TitlesOfParts>
  <Company>O2 Communicatie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Jur Grandiek</dc:creator>
  <cp:lastModifiedBy>Jur Grandiek</cp:lastModifiedBy>
  <cp:revision>2</cp:revision>
  <dcterms:created xsi:type="dcterms:W3CDTF">2016-08-30T07:15:45Z</dcterms:created>
  <dcterms:modified xsi:type="dcterms:W3CDTF">2016-08-30T07:36:12Z</dcterms:modified>
</cp:coreProperties>
</file>